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ED807-1F1B-4FF1-3A09-9FBB29569FFC}" v="2" dt="2024-11-25T15:04:37.553"/>
    <p1510:client id="{ABCA5B8E-F843-243F-D1C7-35DA4E20290E}" v="176" dt="2024-11-25T10:34:17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41" d="100"/>
          <a:sy n="141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Albano" userId="80e90b66211478b9" providerId="Windows Live" clId="Web-{ABCA5B8E-F843-243F-D1C7-35DA4E20290E}"/>
    <pc:docChg chg="modSld">
      <pc:chgData name="Tiago Albano" userId="80e90b66211478b9" providerId="Windows Live" clId="Web-{ABCA5B8E-F843-243F-D1C7-35DA4E20290E}" dt="2024-11-25T10:34:10.277" v="148" actId="20577"/>
      <pc:docMkLst>
        <pc:docMk/>
      </pc:docMkLst>
      <pc:sldChg chg="modSp">
        <pc:chgData name="Tiago Albano" userId="80e90b66211478b9" providerId="Windows Live" clId="Web-{ABCA5B8E-F843-243F-D1C7-35DA4E20290E}" dt="2024-11-25T10:32:25.019" v="53" actId="20577"/>
        <pc:sldMkLst>
          <pc:docMk/>
          <pc:sldMk cId="864441316" sldId="276"/>
        </pc:sldMkLst>
        <pc:spChg chg="mod">
          <ac:chgData name="Tiago Albano" userId="80e90b66211478b9" providerId="Windows Live" clId="Web-{ABCA5B8E-F843-243F-D1C7-35DA4E20290E}" dt="2024-11-25T10:32:09.831" v="35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2:14.315" v="39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2:25.019" v="53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">
        <pc:chgData name="Tiago Albano" userId="80e90b66211478b9" providerId="Windows Live" clId="Web-{ABCA5B8E-F843-243F-D1C7-35DA4E20290E}" dt="2024-11-25T10:32:34.676" v="63" actId="20577"/>
        <pc:sldMkLst>
          <pc:docMk/>
          <pc:sldMk cId="1461818497" sldId="280"/>
        </pc:sldMkLst>
        <pc:spChg chg="mod">
          <ac:chgData name="Tiago Albano" userId="80e90b66211478b9" providerId="Windows Live" clId="Web-{ABCA5B8E-F843-243F-D1C7-35DA4E20290E}" dt="2024-11-25T10:32:34.676" v="63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ABCA5B8E-F843-243F-D1C7-35DA4E20290E}" dt="2024-11-25T10:32:49.334" v="73" actId="20577"/>
        <pc:sldMkLst>
          <pc:docMk/>
          <pc:sldMk cId="1889232440" sldId="281"/>
        </pc:sldMkLst>
        <pc:spChg chg="mod">
          <ac:chgData name="Tiago Albano" userId="80e90b66211478b9" providerId="Windows Live" clId="Web-{ABCA5B8E-F843-243F-D1C7-35DA4E20290E}" dt="2024-11-25T10:32:49.334" v="73" actId="20577"/>
          <ac:spMkLst>
            <pc:docMk/>
            <pc:sldMk cId="1889232440" sldId="281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ABCA5B8E-F843-243F-D1C7-35DA4E20290E}" dt="2024-11-25T10:32:41.349" v="69" actId="20577"/>
        <pc:sldMkLst>
          <pc:docMk/>
          <pc:sldMk cId="1907506091" sldId="282"/>
        </pc:sldMkLst>
        <pc:spChg chg="mod">
          <ac:chgData name="Tiago Albano" userId="80e90b66211478b9" providerId="Windows Live" clId="Web-{ABCA5B8E-F843-243F-D1C7-35DA4E20290E}" dt="2024-11-25T10:32:41.349" v="69" actId="20577"/>
          <ac:spMkLst>
            <pc:docMk/>
            <pc:sldMk cId="1907506091" sldId="282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ABCA5B8E-F843-243F-D1C7-35DA4E20290E}" dt="2024-11-25T10:34:10.277" v="148" actId="20577"/>
        <pc:sldMkLst>
          <pc:docMk/>
          <pc:sldMk cId="1890643045" sldId="285"/>
        </pc:sldMkLst>
        <pc:spChg chg="mod">
          <ac:chgData name="Tiago Albano" userId="80e90b66211478b9" providerId="Windows Live" clId="Web-{ABCA5B8E-F843-243F-D1C7-35DA4E20290E}" dt="2024-11-25T10:34:10.277" v="148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3:49.869" v="122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ABCA5B8E-F843-243F-D1C7-35DA4E20290E}" dt="2024-11-25T10:33:16.898" v="96" actId="20577"/>
        <pc:sldMkLst>
          <pc:docMk/>
          <pc:sldMk cId="89931997" sldId="286"/>
        </pc:sldMkLst>
        <pc:spChg chg="mod">
          <ac:chgData name="Tiago Albano" userId="80e90b66211478b9" providerId="Windows Live" clId="Web-{ABCA5B8E-F843-243F-D1C7-35DA4E20290E}" dt="2024-11-25T10:32:55.271" v="74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3:16.898" v="96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3:02.428" v="81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">
        <pc:chgData name="Tiago Albano" userId="80e90b66211478b9" providerId="Windows Live" clId="Web-{ABCA5B8E-F843-243F-D1C7-35DA4E20290E}" dt="2024-11-25T10:31:58.955" v="33" actId="20577"/>
        <pc:sldMkLst>
          <pc:docMk/>
          <pc:sldMk cId="798858348" sldId="287"/>
        </pc:sldMkLst>
        <pc:spChg chg="mod">
          <ac:chgData name="Tiago Albano" userId="80e90b66211478b9" providerId="Windows Live" clId="Web-{ABCA5B8E-F843-243F-D1C7-35DA4E20290E}" dt="2024-11-25T10:31:35.297" v="17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1:45.782" v="24" actId="20577"/>
          <ac:spMkLst>
            <pc:docMk/>
            <pc:sldMk cId="798858348" sldId="287"/>
            <ac:spMk id="4" creationId="{59AED0DB-C261-4301-A4F5-648DD95AD42B}"/>
          </ac:spMkLst>
        </pc:spChg>
        <pc:spChg chg="mod">
          <ac:chgData name="Tiago Albano" userId="80e90b66211478b9" providerId="Windows Live" clId="Web-{ABCA5B8E-F843-243F-D1C7-35DA4E20290E}" dt="2024-11-25T10:31:58.955" v="33" actId="20577"/>
          <ac:spMkLst>
            <pc:docMk/>
            <pc:sldMk cId="798858348" sldId="287"/>
            <ac:spMk id="6" creationId="{6C35CBCC-A7A8-4308-BAC3-E61232BDFA2A}"/>
          </ac:spMkLst>
        </pc:spChg>
      </pc:sldChg>
      <pc:sldChg chg="modSp">
        <pc:chgData name="Tiago Albano" userId="80e90b66211478b9" providerId="Windows Live" clId="Web-{ABCA5B8E-F843-243F-D1C7-35DA4E20290E}" dt="2024-11-25T10:33:40.275" v="121" actId="20577"/>
        <pc:sldMkLst>
          <pc:docMk/>
          <pc:sldMk cId="648169692" sldId="288"/>
        </pc:sldMkLst>
        <pc:spChg chg="mod">
          <ac:chgData name="Tiago Albano" userId="80e90b66211478b9" providerId="Windows Live" clId="Web-{ABCA5B8E-F843-243F-D1C7-35DA4E20290E}" dt="2024-11-25T10:33:24.836" v="97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3:40.275" v="121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Tiago Albano" userId="80e90b66211478b9" providerId="Windows Live" clId="Web-{ABCA5B8E-F843-243F-D1C7-35DA4E20290E}" dt="2024-11-25T10:33:33.634" v="113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  <pc:docChgLst>
    <pc:chgData name="Tiago Albano" userId="80e90b66211478b9" providerId="Windows Live" clId="Web-{2F2ED807-1F1B-4FF1-3A09-9FBB29569FFC}"/>
    <pc:docChg chg="modSld">
      <pc:chgData name="Tiago Albano" userId="80e90b66211478b9" providerId="Windows Live" clId="Web-{2F2ED807-1F1B-4FF1-3A09-9FBB29569FFC}" dt="2024-11-25T15:04:36.319" v="0" actId="20577"/>
      <pc:docMkLst>
        <pc:docMk/>
      </pc:docMkLst>
      <pc:sldChg chg="modSp">
        <pc:chgData name="Tiago Albano" userId="80e90b66211478b9" providerId="Windows Live" clId="Web-{2F2ED807-1F1B-4FF1-3A09-9FBB29569FFC}" dt="2024-11-25T15:04:36.319" v="0" actId="20577"/>
        <pc:sldMkLst>
          <pc:docMk/>
          <pc:sldMk cId="1890643045" sldId="285"/>
        </pc:sldMkLst>
        <pc:spChg chg="mod">
          <ac:chgData name="Tiago Albano" userId="80e90b66211478b9" providerId="Windows Live" clId="Web-{2F2ED807-1F1B-4FF1-3A09-9FBB29569FFC}" dt="2024-11-25T15:04:36.319" v="0" actId="20577"/>
          <ac:spMkLst>
            <pc:docMk/>
            <pc:sldMk cId="1890643045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2667000"/>
            <a:ext cx="5295900" cy="4191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37072"/>
              <a:gd name="adj2" fmla="val 4837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minha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apresentação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sobre</a:t>
            </a:r>
            <a:r>
              <a:rPr lang="mr-IN" dirty="0">
                <a:latin typeface="Arial"/>
              </a:rPr>
              <a:t>…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2" cy="6856752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AED0DB-C261-4301-A4F5-648DD95AD42B}"/>
              </a:ext>
            </a:extLst>
          </p:cNvPr>
          <p:cNvSpPr txBox="1"/>
          <p:nvPr/>
        </p:nvSpPr>
        <p:spPr>
          <a:xfrm>
            <a:off x="360000" y="6075680"/>
            <a:ext cx="252544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Nome e </a:t>
            </a:r>
            <a:r>
              <a:rPr lang="es-ES" sz="1600" b="1" dirty="0" err="1">
                <a:solidFill>
                  <a:schemeClr val="bg1"/>
                </a:solidFill>
                <a:latin typeface="Arial"/>
                <a:cs typeface="Arial"/>
              </a:rPr>
              <a:t>apelido</a:t>
            </a:r>
            <a:endParaRPr lang="es-ES_tradnl" sz="1600" b="1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35CBCC-A7A8-4308-BAC3-E61232BDFA2A}"/>
              </a:ext>
            </a:extLst>
          </p:cNvPr>
          <p:cNvSpPr txBox="1"/>
          <p:nvPr/>
        </p:nvSpPr>
        <p:spPr>
          <a:xfrm>
            <a:off x="360000" y="6414234"/>
            <a:ext cx="241029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/>
                <a:cs typeface="Arial"/>
              </a:rPr>
              <a:t>Turma número</a:t>
            </a:r>
            <a:endParaRPr lang="es-ES_tradnl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Índice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>
                <a:latin typeface="Arial"/>
                <a:cs typeface="Arial"/>
              </a:rPr>
              <a:t>conteúdos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Escreve aqui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2" y="2007300"/>
            <a:ext cx="3446942" cy="213291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Legenda da </a:t>
            </a:r>
            <a:r>
              <a:rPr lang="en-US" dirty="0" err="1">
                <a:latin typeface="Arial"/>
                <a:cs typeface="Arial"/>
              </a:rPr>
              <a:t>fotografia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 vert="horz" lIns="216000" tIns="216000" rIns="21600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Legenda da </a:t>
            </a:r>
            <a:r>
              <a:rPr lang="en-US" dirty="0" err="1">
                <a:latin typeface="Arial"/>
                <a:cs typeface="Arial"/>
              </a:rPr>
              <a:t>fotografia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Questionário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Questionário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resposta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resposta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56" y="593291"/>
            <a:ext cx="8513553" cy="7432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E </a:t>
            </a:r>
            <a:r>
              <a:rPr lang="en-US" sz="3600" dirty="0" err="1">
                <a:latin typeface="Arial"/>
                <a:cs typeface="Arial"/>
              </a:rPr>
              <a:t>aqui</a:t>
            </a:r>
            <a:r>
              <a:rPr lang="en-US" sz="3600" dirty="0">
                <a:latin typeface="Arial"/>
                <a:cs typeface="Arial"/>
              </a:rPr>
              <a:t> termina a </a:t>
            </a:r>
            <a:r>
              <a:rPr lang="en-US" sz="3600" dirty="0" err="1">
                <a:latin typeface="Arial"/>
                <a:cs typeface="Arial"/>
              </a:rPr>
              <a:t>minha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apresentação</a:t>
            </a:r>
            <a:endParaRPr lang="pt-PT" sz="360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Adeus</a:t>
            </a:r>
            <a:r>
              <a:rPr lang="en-US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1195A0C-3B77-964F-AEB2-E4697DA4DD71}" vid="{622F8F98-379E-DF4C-B8D4-ABE99F6ED4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de-heus_koe_powerpoint</Template>
  <TotalTime>4</TotalTime>
  <Words>52</Words>
  <Application>Microsoft Office PowerPoint</Application>
  <PresentationFormat>Apresentação no Ecrã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Kantoorthema</vt:lpstr>
      <vt:lpstr>Vacas</vt:lpstr>
      <vt:lpstr>Índice de conteúdos</vt:lpstr>
      <vt:lpstr>Apresentação do PowerPoint</vt:lpstr>
      <vt:lpstr>Questionário</vt:lpstr>
      <vt:lpstr>Questionário</vt:lpstr>
      <vt:lpstr>Pergunta 1</vt:lpstr>
      <vt:lpstr>Pergunta 1</vt:lpstr>
      <vt:lpstr>E aqui termina a minha apresentação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Spruitenburg, Petra</dc:creator>
  <cp:lastModifiedBy>Elena Maria Garcia Rodriguez</cp:lastModifiedBy>
  <cp:revision>25</cp:revision>
  <dcterms:created xsi:type="dcterms:W3CDTF">2021-10-13T09:35:19Z</dcterms:created>
  <dcterms:modified xsi:type="dcterms:W3CDTF">2024-11-25T15:04:43Z</dcterms:modified>
</cp:coreProperties>
</file>