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467A3-E1F5-8769-C321-D166BABF4B72}" v="2" dt="2024-11-25T15:03:45.413"/>
    <p1510:client id="{9C403EE6-7A0B-4EF6-54B9-DFF2C6D9D1D9}" v="4" dt="2024-11-25T10:27:01.323"/>
    <p1510:client id="{ADD7B525-A352-48EF-BA21-04C9B29D238C}" v="166" dt="2024-11-25T09:54:10.544"/>
    <p1510:client id="{BDAB6169-BBEC-10B4-5916-7B81AA81698B}" v="4" dt="2024-11-25T10:11:08.608"/>
    <p1510:client id="{D9E188A6-B82F-C6E8-40E7-0CB354BDBFCB}" v="6" dt="2024-11-25T10:20:52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Albano" userId="80e90b66211478b9" providerId="Windows Live" clId="Web-{BDAB6169-BBEC-10B4-5916-7B81AA81698B}"/>
    <pc:docChg chg="modSld">
      <pc:chgData name="Tiago Albano" userId="80e90b66211478b9" providerId="Windows Live" clId="Web-{BDAB6169-BBEC-10B4-5916-7B81AA81698B}" dt="2024-11-25T10:11:08.608" v="3" actId="20577"/>
      <pc:docMkLst>
        <pc:docMk/>
      </pc:docMkLst>
      <pc:sldChg chg="modSp">
        <pc:chgData name="Tiago Albano" userId="80e90b66211478b9" providerId="Windows Live" clId="Web-{BDAB6169-BBEC-10B4-5916-7B81AA81698B}" dt="2024-11-25T10:11:08.608" v="3" actId="20577"/>
        <pc:sldMkLst>
          <pc:docMk/>
          <pc:sldMk cId="864441316" sldId="276"/>
        </pc:sldMkLst>
        <pc:spChg chg="mod">
          <ac:chgData name="Tiago Albano" userId="80e90b66211478b9" providerId="Windows Live" clId="Web-{BDAB6169-BBEC-10B4-5916-7B81AA81698B}" dt="2024-11-25T10:11:08.608" v="3" actId="20577"/>
          <ac:spMkLst>
            <pc:docMk/>
            <pc:sldMk cId="864441316" sldId="276"/>
            <ac:spMk id="2" creationId="{00000000-0000-0000-0000-000000000000}"/>
          </ac:spMkLst>
        </pc:spChg>
      </pc:sldChg>
    </pc:docChg>
  </pc:docChgLst>
  <pc:docChgLst>
    <pc:chgData name="Tiago Albano" userId="80e90b66211478b9" providerId="Windows Live" clId="Web-{ADD7B525-A352-48EF-BA21-04C9B29D238C}"/>
    <pc:docChg chg="modSld">
      <pc:chgData name="Tiago Albano" userId="80e90b66211478b9" providerId="Windows Live" clId="Web-{ADD7B525-A352-48EF-BA21-04C9B29D238C}" dt="2024-11-25T09:54:10.544" v="156"/>
      <pc:docMkLst>
        <pc:docMk/>
      </pc:docMkLst>
      <pc:sldChg chg="modSp">
        <pc:chgData name="Tiago Albano" userId="80e90b66211478b9" providerId="Windows Live" clId="Web-{ADD7B525-A352-48EF-BA21-04C9B29D238C}" dt="2024-11-25T09:48:46.470" v="53" actId="20577"/>
        <pc:sldMkLst>
          <pc:docMk/>
          <pc:sldMk cId="864441316" sldId="276"/>
        </pc:sldMkLst>
        <pc:spChg chg="mod">
          <ac:chgData name="Tiago Albano" userId="80e90b66211478b9" providerId="Windows Live" clId="Web-{ADD7B525-A352-48EF-BA21-04C9B29D238C}" dt="2024-11-25T09:48:22.171" v="39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48:46.470" v="53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48:56.625" v="62" actId="20577"/>
        <pc:sldMkLst>
          <pc:docMk/>
          <pc:sldMk cId="1461818497" sldId="280"/>
        </pc:sldMkLst>
        <pc:spChg chg="mod">
          <ac:chgData name="Tiago Albano" userId="80e90b66211478b9" providerId="Windows Live" clId="Web-{ADD7B525-A352-48EF-BA21-04C9B29D238C}" dt="2024-11-25T09:48:56.625" v="62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49:30.689" v="74" actId="20577"/>
        <pc:sldMkLst>
          <pc:docMk/>
          <pc:sldMk cId="1889232440" sldId="281"/>
        </pc:sldMkLst>
        <pc:spChg chg="mod">
          <ac:chgData name="Tiago Albano" userId="80e90b66211478b9" providerId="Windows Live" clId="Web-{ADD7B525-A352-48EF-BA21-04C9B29D238C}" dt="2024-11-25T09:49:30.689" v="74" actId="20577"/>
          <ac:spMkLst>
            <pc:docMk/>
            <pc:sldMk cId="1889232440" sldId="281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49:04.001" v="65" actId="20577"/>
        <pc:sldMkLst>
          <pc:docMk/>
          <pc:sldMk cId="1907506091" sldId="282"/>
        </pc:sldMkLst>
        <pc:spChg chg="mod">
          <ac:chgData name="Tiago Albano" userId="80e90b66211478b9" providerId="Windows Live" clId="Web-{ADD7B525-A352-48EF-BA21-04C9B29D238C}" dt="2024-11-25T09:49:04.001" v="65" actId="20577"/>
          <ac:spMkLst>
            <pc:docMk/>
            <pc:sldMk cId="1907506091" sldId="282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54:10.544" v="156"/>
        <pc:sldMkLst>
          <pc:docMk/>
          <pc:sldMk cId="1890643045" sldId="285"/>
        </pc:sldMkLst>
        <pc:spChg chg="mod">
          <ac:chgData name="Tiago Albano" userId="80e90b66211478b9" providerId="Windows Live" clId="Web-{ADD7B525-A352-48EF-BA21-04C9B29D238C}" dt="2024-11-25T09:54:10.544" v="156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53:28.230" v="127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50:57.083" v="106" actId="20577"/>
        <pc:sldMkLst>
          <pc:docMk/>
          <pc:sldMk cId="89931997" sldId="286"/>
        </pc:sldMkLst>
        <pc:spChg chg="mod">
          <ac:chgData name="Tiago Albano" userId="80e90b66211478b9" providerId="Windows Live" clId="Web-{ADD7B525-A352-48EF-BA21-04C9B29D238C}" dt="2024-11-25T09:49:57.159" v="103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50:57.083" v="106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48:03.389" v="34" actId="20577"/>
        <pc:sldMkLst>
          <pc:docMk/>
          <pc:sldMk cId="798858348" sldId="287"/>
        </pc:sldMkLst>
        <pc:spChg chg="mod">
          <ac:chgData name="Tiago Albano" userId="80e90b66211478b9" providerId="Windows Live" clId="Web-{ADD7B525-A352-48EF-BA21-04C9B29D238C}" dt="2024-11-25T09:47:26.856" v="17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46:53.417" v="6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48:03.389" v="34" actId="20577"/>
          <ac:spMkLst>
            <pc:docMk/>
            <pc:sldMk cId="798858348" sldId="287"/>
            <ac:spMk id="4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47:42.185" v="25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">
        <pc:chgData name="Tiago Albano" userId="80e90b66211478b9" providerId="Windows Live" clId="Web-{ADD7B525-A352-48EF-BA21-04C9B29D238C}" dt="2024-11-25T09:51:42.491" v="122" actId="20577"/>
        <pc:sldMkLst>
          <pc:docMk/>
          <pc:sldMk cId="648169692" sldId="288"/>
        </pc:sldMkLst>
        <pc:spChg chg="mod">
          <ac:chgData name="Tiago Albano" userId="80e90b66211478b9" providerId="Windows Live" clId="Web-{ADD7B525-A352-48EF-BA21-04C9B29D238C}" dt="2024-11-25T09:51:42.491" v="122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Tiago Albano" userId="80e90b66211478b9" providerId="Windows Live" clId="Web-{ADD7B525-A352-48EF-BA21-04C9B29D238C}" dt="2024-11-25T09:51:16.740" v="109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  <pc:docChgLst>
    <pc:chgData name="Tiago Albano" userId="80e90b66211478b9" providerId="Windows Live" clId="Web-{D9E188A6-B82F-C6E8-40E7-0CB354BDBFCB}"/>
    <pc:docChg chg="modSld">
      <pc:chgData name="Tiago Albano" userId="80e90b66211478b9" providerId="Windows Live" clId="Web-{D9E188A6-B82F-C6E8-40E7-0CB354BDBFCB}" dt="2024-11-25T10:20:52.329" v="7" actId="20577"/>
      <pc:docMkLst>
        <pc:docMk/>
      </pc:docMkLst>
      <pc:sldChg chg="modSp">
        <pc:chgData name="Tiago Albano" userId="80e90b66211478b9" providerId="Windows Live" clId="Web-{D9E188A6-B82F-C6E8-40E7-0CB354BDBFCB}" dt="2024-11-25T10:20:52.329" v="7" actId="20577"/>
        <pc:sldMkLst>
          <pc:docMk/>
          <pc:sldMk cId="798858348" sldId="287"/>
        </pc:sldMkLst>
        <pc:spChg chg="mod">
          <ac:chgData name="Tiago Albano" userId="80e90b66211478b9" providerId="Windows Live" clId="Web-{D9E188A6-B82F-C6E8-40E7-0CB354BDBFCB}" dt="2024-11-25T10:20:52.329" v="7" actId="20577"/>
          <ac:spMkLst>
            <pc:docMk/>
            <pc:sldMk cId="798858348" sldId="287"/>
            <ac:spMk id="3" creationId="{00000000-0000-0000-0000-000000000000}"/>
          </ac:spMkLst>
        </pc:spChg>
      </pc:sldChg>
    </pc:docChg>
  </pc:docChgLst>
  <pc:docChgLst>
    <pc:chgData name="Tiago Albano" userId="80e90b66211478b9" providerId="Windows Live" clId="Web-{9C403EE6-7A0B-4EF6-54B9-DFF2C6D9D1D9}"/>
    <pc:docChg chg="modSld">
      <pc:chgData name="Tiago Albano" userId="80e90b66211478b9" providerId="Windows Live" clId="Web-{9C403EE6-7A0B-4EF6-54B9-DFF2C6D9D1D9}" dt="2024-11-25T10:27:01.323" v="3" actId="20577"/>
      <pc:docMkLst>
        <pc:docMk/>
      </pc:docMkLst>
      <pc:sldChg chg="modSp">
        <pc:chgData name="Tiago Albano" userId="80e90b66211478b9" providerId="Windows Live" clId="Web-{9C403EE6-7A0B-4EF6-54B9-DFF2C6D9D1D9}" dt="2024-11-25T10:26:50.447" v="0" actId="20577"/>
        <pc:sldMkLst>
          <pc:docMk/>
          <pc:sldMk cId="89931997" sldId="286"/>
        </pc:sldMkLst>
        <pc:spChg chg="mod">
          <ac:chgData name="Tiago Albano" userId="80e90b66211478b9" providerId="Windows Live" clId="Web-{9C403EE6-7A0B-4EF6-54B9-DFF2C6D9D1D9}" dt="2024-11-25T10:26:50.447" v="0" actId="20577"/>
          <ac:spMkLst>
            <pc:docMk/>
            <pc:sldMk cId="89931997" sldId="286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9C403EE6-7A0B-4EF6-54B9-DFF2C6D9D1D9}" dt="2024-11-25T10:27:01.323" v="3" actId="20577"/>
        <pc:sldMkLst>
          <pc:docMk/>
          <pc:sldMk cId="798858348" sldId="287"/>
        </pc:sldMkLst>
        <pc:spChg chg="mod">
          <ac:chgData name="Tiago Albano" userId="80e90b66211478b9" providerId="Windows Live" clId="Web-{9C403EE6-7A0B-4EF6-54B9-DFF2C6D9D1D9}" dt="2024-11-25T10:27:01.323" v="3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">
        <pc:chgData name="Tiago Albano" userId="80e90b66211478b9" providerId="Windows Live" clId="Web-{9C403EE6-7A0B-4EF6-54B9-DFF2C6D9D1D9}" dt="2024-11-25T10:26:57.307" v="2" actId="20577"/>
        <pc:sldMkLst>
          <pc:docMk/>
          <pc:sldMk cId="648169692" sldId="288"/>
        </pc:sldMkLst>
        <pc:spChg chg="mod">
          <ac:chgData name="Tiago Albano" userId="80e90b66211478b9" providerId="Windows Live" clId="Web-{9C403EE6-7A0B-4EF6-54B9-DFF2C6D9D1D9}" dt="2024-11-25T10:26:57.307" v="2" actId="20577"/>
          <ac:spMkLst>
            <pc:docMk/>
            <pc:sldMk cId="648169692" sldId="288"/>
            <ac:spMk id="2" creationId="{00000000-0000-0000-0000-000000000000}"/>
          </ac:spMkLst>
        </pc:spChg>
      </pc:sldChg>
    </pc:docChg>
  </pc:docChgLst>
  <pc:docChgLst>
    <pc:chgData name="Tiago Albano" userId="80e90b66211478b9" providerId="Windows Live" clId="Web-{851467A3-E1F5-8769-C321-D166BABF4B72}"/>
    <pc:docChg chg="modSld">
      <pc:chgData name="Tiago Albano" userId="80e90b66211478b9" providerId="Windows Live" clId="Web-{851467A3-E1F5-8769-C321-D166BABF4B72}" dt="2024-11-25T15:03:44.257" v="0" actId="20577"/>
      <pc:docMkLst>
        <pc:docMk/>
      </pc:docMkLst>
      <pc:sldChg chg="modSp">
        <pc:chgData name="Tiago Albano" userId="80e90b66211478b9" providerId="Windows Live" clId="Web-{851467A3-E1F5-8769-C321-D166BABF4B72}" dt="2024-11-25T15:03:44.257" v="0" actId="20577"/>
        <pc:sldMkLst>
          <pc:docMk/>
          <pc:sldMk cId="1890643045" sldId="285"/>
        </pc:sldMkLst>
        <pc:spChg chg="mod">
          <ac:chgData name="Tiago Albano" userId="80e90b66211478b9" providerId="Windows Live" clId="Web-{851467A3-E1F5-8769-C321-D166BABF4B72}" dt="2024-11-25T15:03:44.257" v="0" actId="20577"/>
          <ac:spMkLst>
            <pc:docMk/>
            <pc:sldMk cId="1890643045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Titel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Mijn spreekbeurt over</a:t>
            </a:r>
            <a:r>
              <a:rPr lang="mr-IN"/>
              <a:t>…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Groep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Naam</a:t>
            </a:r>
            <a:r>
              <a:rPr lang="en-US"/>
              <a:t> </a:t>
            </a:r>
            <a:r>
              <a:rPr lang="en-US" err="1"/>
              <a:t>Achternaam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Sleep </a:t>
            </a:r>
            <a:r>
              <a:rPr lang="en-US" err="1"/>
              <a:t>foto</a:t>
            </a:r>
            <a:r>
              <a:rPr lang="en-US"/>
              <a:t> in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vlak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Titel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onderwerp</a:t>
            </a:r>
            <a:r>
              <a:rPr lang="en-US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/>
              <a:t>Sleep </a:t>
            </a:r>
            <a:r>
              <a:rPr lang="en-US" err="1"/>
              <a:t>foto</a:t>
            </a:r>
            <a:r>
              <a:rPr lang="en-US"/>
              <a:t> in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vlak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Bijschrift</a:t>
            </a:r>
            <a:r>
              <a:rPr lang="en-US"/>
              <a:t> </a:t>
            </a:r>
            <a:r>
              <a:rPr lang="en-US" err="1"/>
              <a:t>foto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Sleep </a:t>
            </a:r>
            <a:r>
              <a:rPr lang="en-US" err="1"/>
              <a:t>foto</a:t>
            </a:r>
            <a:r>
              <a:rPr lang="en-US"/>
              <a:t> in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vlak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Bijschrift</a:t>
            </a:r>
            <a:r>
              <a:rPr lang="en-US"/>
              <a:t> </a:t>
            </a:r>
            <a:r>
              <a:rPr lang="en-US" err="1"/>
              <a:t>foto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Vraag</a:t>
            </a:r>
            <a:r>
              <a:rPr lang="en-US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antwoord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vraag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Vraag</a:t>
            </a:r>
            <a:r>
              <a:rPr lang="en-US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antwoord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vraag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>
          <a:xfrm>
            <a:off x="3155733" y="593291"/>
            <a:ext cx="5988267" cy="6725223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Dit</a:t>
            </a:r>
            <a:r>
              <a:rPr lang="en-US"/>
              <a:t> was </a:t>
            </a:r>
            <a:r>
              <a:rPr lang="en-US" err="1"/>
              <a:t>mijn</a:t>
            </a:r>
            <a:r>
              <a:rPr lang="en-US"/>
              <a:t> </a:t>
            </a:r>
            <a:r>
              <a:rPr lang="en-US" err="1"/>
              <a:t>spreekbeurt</a:t>
            </a:r>
            <a:endParaRPr lang="en-US"/>
          </a:p>
        </p:txBody>
      </p:sp>
      <p:sp>
        <p:nvSpPr>
          <p:cNvPr id="4" name="Oval Callout 3"/>
          <p:cNvSpPr/>
          <p:nvPr userDrawn="1"/>
        </p:nvSpPr>
        <p:spPr>
          <a:xfrm>
            <a:off x="331156" y="1835793"/>
            <a:ext cx="2832536" cy="1897800"/>
          </a:xfrm>
          <a:prstGeom prst="wedgeEllipseCallout">
            <a:avLst>
              <a:gd name="adj1" fmla="val 50279"/>
              <a:gd name="adj2" fmla="val 4459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724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Einde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14273"/>
            <a:ext cx="3693600" cy="743280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A </a:t>
            </a:r>
            <a:r>
              <a:rPr lang="en-US" sz="4000" err="1">
                <a:latin typeface="Arial"/>
                <a:cs typeface="Arial"/>
              </a:rPr>
              <a:t>alimentação</a:t>
            </a:r>
            <a:endParaRPr lang="pt-PT" sz="400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latin typeface="Arial"/>
                <a:cs typeface="Arial"/>
              </a:rPr>
              <a:t>A minha apresentação </a:t>
            </a:r>
            <a:r>
              <a:rPr lang="en-US" err="1">
                <a:latin typeface="Arial"/>
                <a:cs typeface="Arial"/>
              </a:rPr>
              <a:t>sobre</a:t>
            </a:r>
            <a:r>
              <a:rPr lang="mr-IN">
                <a:latin typeface="Arial"/>
              </a:rPr>
              <a:t>…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Nome e apelido</a:t>
            </a:r>
            <a:endParaRPr lang="en-US" err="1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5398"/>
            <a:ext cx="4552122" cy="6847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000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Turma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número</a:t>
            </a:r>
            <a:endParaRPr lang="pt-PT" err="1"/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Índice</a:t>
            </a:r>
            <a:r>
              <a:rPr lang="en-US">
                <a:latin typeface="Arial"/>
                <a:cs typeface="Arial"/>
              </a:rPr>
              <a:t> de </a:t>
            </a:r>
            <a:r>
              <a:rPr lang="en-US" err="1">
                <a:latin typeface="Arial"/>
                <a:cs typeface="Arial"/>
              </a:rPr>
              <a:t>conteúdos</a:t>
            </a:r>
            <a:endParaRPr lang="en-US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Arial"/>
                <a:cs typeface="Arial"/>
              </a:rPr>
              <a:t>Escreve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aqui</a:t>
            </a:r>
            <a:endParaRPr lang="en-US" err="1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86" y="2008355"/>
            <a:ext cx="3449875" cy="213080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Legenda da </a:t>
            </a:r>
            <a:r>
              <a:rPr lang="en-US" err="1">
                <a:latin typeface="Arial"/>
                <a:cs typeface="Arial"/>
              </a:rPr>
              <a:t>fotografia</a:t>
            </a:r>
            <a:endParaRPr lang="pt-PT" err="1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 vert="horz" lIns="216000" tIns="216000" rIns="216000" bIns="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Legenda da </a:t>
            </a:r>
            <a:r>
              <a:rPr lang="en-US" err="1">
                <a:latin typeface="Arial"/>
                <a:cs typeface="Arial"/>
              </a:rPr>
              <a:t>fotografia</a:t>
            </a:r>
            <a:endParaRPr lang="pt-PT" err="1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err="1">
                <a:latin typeface="Arial"/>
                <a:cs typeface="Arial"/>
              </a:rPr>
              <a:t>Questionário</a:t>
            </a:r>
            <a:endParaRPr lang="en-US" sz="4000" err="1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err="1">
                <a:latin typeface="Arial"/>
                <a:cs typeface="Arial"/>
              </a:rPr>
              <a:t>Questionário</a:t>
            </a:r>
            <a:endParaRPr lang="pt-PT" err="1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Pergunta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Escreve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resposta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aqui</a:t>
            </a:r>
            <a:endParaRPr lang="pt-PT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Escreve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pergunta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aqui</a:t>
            </a:r>
            <a:r>
              <a:rPr lang="en-US">
                <a:latin typeface="Arial"/>
                <a:cs typeface="Arial"/>
              </a:rPr>
              <a:t> </a:t>
            </a:r>
            <a:endParaRPr lang="pt-PT" err="1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Pergunta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Escreve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resposta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aqui</a:t>
            </a:r>
            <a:endParaRPr lang="en-US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Escreve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pergunta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aqui</a:t>
            </a:r>
            <a:r>
              <a:rPr lang="en-US">
                <a:latin typeface="Arial"/>
                <a:cs typeface="Arial"/>
              </a:rPr>
              <a:t> 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63" y="593291"/>
            <a:ext cx="8404262" cy="7432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E </a:t>
            </a:r>
            <a:r>
              <a:rPr lang="en-US" sz="3600" err="1">
                <a:latin typeface="Arial"/>
                <a:cs typeface="Arial"/>
              </a:rPr>
              <a:t>aqui</a:t>
            </a:r>
            <a:r>
              <a:rPr lang="en-US" sz="3600">
                <a:latin typeface="Arial"/>
                <a:cs typeface="Arial"/>
              </a:rPr>
              <a:t> termina a </a:t>
            </a:r>
            <a:r>
              <a:rPr lang="en-US" sz="3600" err="1">
                <a:latin typeface="Arial"/>
                <a:cs typeface="Arial"/>
              </a:rPr>
              <a:t>minha</a:t>
            </a:r>
            <a:r>
              <a:rPr lang="en-US" sz="3600">
                <a:latin typeface="Arial"/>
                <a:cs typeface="Arial"/>
              </a:rPr>
              <a:t> </a:t>
            </a:r>
            <a:r>
              <a:rPr lang="en-US" sz="3600" err="1">
                <a:latin typeface="Arial"/>
                <a:cs typeface="Arial"/>
              </a:rPr>
              <a:t>apresentação</a:t>
            </a:r>
            <a:endParaRPr lang="pt-PT" sz="360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Adeus</a:t>
            </a:r>
            <a:r>
              <a:rPr lang="en-US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74CF30-133C-734C-96AE-0BB3C6080A6F}" vid="{E1C676AC-5955-6C4A-9762-FD9370125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deheus-diervoer-v2</Template>
  <Application>Microsoft Office PowerPoint</Application>
  <PresentationFormat>Apresentação no Ecrã (4:3)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Kantoorthema</vt:lpstr>
      <vt:lpstr>A alimentação</vt:lpstr>
      <vt:lpstr>Índice de conteúdos</vt:lpstr>
      <vt:lpstr>Apresentação do PowerPoint</vt:lpstr>
      <vt:lpstr>Questionário</vt:lpstr>
      <vt:lpstr>Questionário</vt:lpstr>
      <vt:lpstr>Pergunta 1</vt:lpstr>
      <vt:lpstr>Pergunta 1</vt:lpstr>
      <vt:lpstr>E aqui termina a minha apresentação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Diervoer</dc:title>
  <dc:creator>Knevel, Nina</dc:creator>
  <cp:revision>3</cp:revision>
  <dcterms:created xsi:type="dcterms:W3CDTF">2018-04-10T08:40:38Z</dcterms:created>
  <dcterms:modified xsi:type="dcterms:W3CDTF">2024-11-25T15:03:54Z</dcterms:modified>
</cp:coreProperties>
</file>