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EF3F7-0057-BB90-7F8E-FF2780430861}" v="2" dt="2024-11-25T15:04:14.127"/>
    <p1510:client id="{67876D42-53C3-7377-A667-D51AA690E168}" v="123" dt="2024-11-25T10:20:23.945"/>
    <p1510:client id="{7DBB14EA-A504-4118-B396-D37A9BDB4030}" v="54" dt="2024-11-25T10:09:00.198"/>
    <p1510:client id="{AC21FFF4-8014-6444-98EA-A1438C61A3B9}" v="6" dt="2024-11-25T10:27:25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Albano" userId="80e90b66211478b9" providerId="Windows Live" clId="Web-{7DBB14EA-A504-4118-B396-D37A9BDB4030}"/>
    <pc:docChg chg="modSld">
      <pc:chgData name="Tiago Albano" userId="80e90b66211478b9" providerId="Windows Live" clId="Web-{7DBB14EA-A504-4118-B396-D37A9BDB4030}" dt="2024-11-25T10:08:58.089" v="48" actId="20577"/>
      <pc:docMkLst>
        <pc:docMk/>
      </pc:docMkLst>
      <pc:sldChg chg="modSp">
        <pc:chgData name="Tiago Albano" userId="80e90b66211478b9" providerId="Windows Live" clId="Web-{7DBB14EA-A504-4118-B396-D37A9BDB4030}" dt="2024-11-25T10:08:58.089" v="48" actId="20577"/>
        <pc:sldMkLst>
          <pc:docMk/>
          <pc:sldMk cId="864441316" sldId="276"/>
        </pc:sldMkLst>
        <pc:spChg chg="mod">
          <ac:chgData name="Tiago Albano" userId="80e90b66211478b9" providerId="Windows Live" clId="Web-{7DBB14EA-A504-4118-B396-D37A9BDB4030}" dt="2024-11-25T10:08:58.089" v="48" actId="20577"/>
          <ac:spMkLst>
            <pc:docMk/>
            <pc:sldMk cId="864441316" sldId="276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7DBB14EA-A504-4118-B396-D37A9BDB4030}" dt="2024-11-25T10:06:59.664" v="44" actId="20577"/>
        <pc:sldMkLst>
          <pc:docMk/>
          <pc:sldMk cId="798858348" sldId="287"/>
        </pc:sldMkLst>
        <pc:spChg chg="mod">
          <ac:chgData name="Tiago Albano" userId="80e90b66211478b9" providerId="Windows Live" clId="Web-{7DBB14EA-A504-4118-B396-D37A9BDB4030}" dt="2024-11-25T10:06:35.429" v="25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Tiago Albano" userId="80e90b66211478b9" providerId="Windows Live" clId="Web-{7DBB14EA-A504-4118-B396-D37A9BDB4030}" dt="2024-11-25T10:06:28.991" v="21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Tiago Albano" userId="80e90b66211478b9" providerId="Windows Live" clId="Web-{7DBB14EA-A504-4118-B396-D37A9BDB4030}" dt="2024-11-25T10:06:59.664" v="44" actId="20577"/>
          <ac:spMkLst>
            <pc:docMk/>
            <pc:sldMk cId="798858348" sldId="287"/>
            <ac:spMk id="31" creationId="{00000000-0000-0000-0000-000000000000}"/>
          </ac:spMkLst>
        </pc:spChg>
        <pc:spChg chg="mod">
          <ac:chgData name="Tiago Albano" userId="80e90b66211478b9" providerId="Windows Live" clId="Web-{7DBB14EA-A504-4118-B396-D37A9BDB4030}" dt="2024-11-25T10:06:46.460" v="33" actId="20577"/>
          <ac:spMkLst>
            <pc:docMk/>
            <pc:sldMk cId="798858348" sldId="287"/>
            <ac:spMk id="32" creationId="{00000000-0000-0000-0000-000000000000}"/>
          </ac:spMkLst>
        </pc:spChg>
      </pc:sldChg>
    </pc:docChg>
  </pc:docChgLst>
  <pc:docChgLst>
    <pc:chgData name="Tiago Albano" userId="80e90b66211478b9" providerId="Windows Live" clId="Web-{67876D42-53C3-7377-A667-D51AA690E168}"/>
    <pc:docChg chg="modSld">
      <pc:chgData name="Tiago Albano" userId="80e90b66211478b9" providerId="Windows Live" clId="Web-{67876D42-53C3-7377-A667-D51AA690E168}" dt="2024-11-25T10:20:23.008" v="114" actId="20577"/>
      <pc:docMkLst>
        <pc:docMk/>
      </pc:docMkLst>
      <pc:sldChg chg="modSp">
        <pc:chgData name="Tiago Albano" userId="80e90b66211478b9" providerId="Windows Live" clId="Web-{67876D42-53C3-7377-A667-D51AA690E168}" dt="2024-11-25T10:14:50.859" v="9" actId="20577"/>
        <pc:sldMkLst>
          <pc:docMk/>
          <pc:sldMk cId="864441316" sldId="276"/>
        </pc:sldMkLst>
        <pc:spChg chg="mod">
          <ac:chgData name="Tiago Albano" userId="80e90b66211478b9" providerId="Windows Live" clId="Web-{67876D42-53C3-7377-A667-D51AA690E168}" dt="2024-11-25T10:14:43.233" v="5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Tiago Albano" userId="80e90b66211478b9" providerId="Windows Live" clId="Web-{67876D42-53C3-7377-A667-D51AA690E168}" dt="2024-11-25T10:14:50.859" v="9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15:09.906" v="21" actId="20577"/>
        <pc:sldMkLst>
          <pc:docMk/>
          <pc:sldMk cId="1461818497" sldId="280"/>
        </pc:sldMkLst>
        <pc:spChg chg="mod">
          <ac:chgData name="Tiago Albano" userId="80e90b66211478b9" providerId="Windows Live" clId="Web-{67876D42-53C3-7377-A667-D51AA690E168}" dt="2024-11-25T10:15:09.906" v="21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15:29.485" v="38" actId="20577"/>
        <pc:sldMkLst>
          <pc:docMk/>
          <pc:sldMk cId="1889232440" sldId="281"/>
        </pc:sldMkLst>
        <pc:spChg chg="mod">
          <ac:chgData name="Tiago Albano" userId="80e90b66211478b9" providerId="Windows Live" clId="Web-{67876D42-53C3-7377-A667-D51AA690E168}" dt="2024-11-25T10:15:29.485" v="38" actId="20577"/>
          <ac:spMkLst>
            <pc:docMk/>
            <pc:sldMk cId="1889232440" sldId="281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15:19.469" v="29" actId="20577"/>
        <pc:sldMkLst>
          <pc:docMk/>
          <pc:sldMk cId="1907506091" sldId="282"/>
        </pc:sldMkLst>
        <pc:spChg chg="mod">
          <ac:chgData name="Tiago Albano" userId="80e90b66211478b9" providerId="Windows Live" clId="Web-{67876D42-53C3-7377-A667-D51AA690E168}" dt="2024-11-25T10:15:19.469" v="29" actId="20577"/>
          <ac:spMkLst>
            <pc:docMk/>
            <pc:sldMk cId="1907506091" sldId="282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18:06.817" v="106" actId="20577"/>
        <pc:sldMkLst>
          <pc:docMk/>
          <pc:sldMk cId="1890643045" sldId="285"/>
        </pc:sldMkLst>
        <pc:spChg chg="mod">
          <ac:chgData name="Tiago Albano" userId="80e90b66211478b9" providerId="Windows Live" clId="Web-{67876D42-53C3-7377-A667-D51AA690E168}" dt="2024-11-25T10:18:06.817" v="106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Tiago Albano" userId="80e90b66211478b9" providerId="Windows Live" clId="Web-{67876D42-53C3-7377-A667-D51AA690E168}" dt="2024-11-25T10:17:43.066" v="83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15:54.579" v="63" actId="20577"/>
        <pc:sldMkLst>
          <pc:docMk/>
          <pc:sldMk cId="89931997" sldId="286"/>
        </pc:sldMkLst>
        <pc:spChg chg="mod">
          <ac:chgData name="Tiago Albano" userId="80e90b66211478b9" providerId="Windows Live" clId="Web-{67876D42-53C3-7377-A667-D51AA690E168}" dt="2024-11-25T10:15:54.579" v="63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Tiago Albano" userId="80e90b66211478b9" providerId="Windows Live" clId="Web-{67876D42-53C3-7377-A667-D51AA690E168}" dt="2024-11-25T10:15:44.719" v="50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20:23.008" v="114" actId="20577"/>
        <pc:sldMkLst>
          <pc:docMk/>
          <pc:sldMk cId="798858348" sldId="287"/>
        </pc:sldMkLst>
        <pc:spChg chg="mod">
          <ac:chgData name="Tiago Albano" userId="80e90b66211478b9" providerId="Windows Live" clId="Web-{67876D42-53C3-7377-A667-D51AA690E168}" dt="2024-11-25T10:20:23.008" v="114" actId="20577"/>
          <ac:spMkLst>
            <pc:docMk/>
            <pc:sldMk cId="798858348" sldId="287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67876D42-53C3-7377-A667-D51AA690E168}" dt="2024-11-25T10:16:54.612" v="82" actId="20577"/>
        <pc:sldMkLst>
          <pc:docMk/>
          <pc:sldMk cId="648169692" sldId="288"/>
        </pc:sldMkLst>
        <pc:spChg chg="mod">
          <ac:chgData name="Tiago Albano" userId="80e90b66211478b9" providerId="Windows Live" clId="Web-{67876D42-53C3-7377-A667-D51AA690E168}" dt="2024-11-25T10:16:54.612" v="82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Tiago Albano" userId="80e90b66211478b9" providerId="Windows Live" clId="Web-{67876D42-53C3-7377-A667-D51AA690E168}" dt="2024-11-25T10:16:47.971" v="72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  <pc:docChgLst>
    <pc:chgData name="Tiago Albano" userId="80e90b66211478b9" providerId="Windows Live" clId="Web-{630EF3F7-0057-BB90-7F8E-FF2780430861}"/>
    <pc:docChg chg="modSld">
      <pc:chgData name="Tiago Albano" userId="80e90b66211478b9" providerId="Windows Live" clId="Web-{630EF3F7-0057-BB90-7F8E-FF2780430861}" dt="2024-11-25T15:04:12.814" v="0" actId="20577"/>
      <pc:docMkLst>
        <pc:docMk/>
      </pc:docMkLst>
      <pc:sldChg chg="modSp">
        <pc:chgData name="Tiago Albano" userId="80e90b66211478b9" providerId="Windows Live" clId="Web-{630EF3F7-0057-BB90-7F8E-FF2780430861}" dt="2024-11-25T15:04:12.814" v="0" actId="20577"/>
        <pc:sldMkLst>
          <pc:docMk/>
          <pc:sldMk cId="1890643045" sldId="285"/>
        </pc:sldMkLst>
        <pc:spChg chg="mod">
          <ac:chgData name="Tiago Albano" userId="80e90b66211478b9" providerId="Windows Live" clId="Web-{630EF3F7-0057-BB90-7F8E-FF2780430861}" dt="2024-11-25T15:04:12.814" v="0" actId="20577"/>
          <ac:spMkLst>
            <pc:docMk/>
            <pc:sldMk cId="1890643045" sldId="285"/>
            <ac:spMk id="3" creationId="{00000000-0000-0000-0000-000000000000}"/>
          </ac:spMkLst>
        </pc:spChg>
      </pc:sldChg>
    </pc:docChg>
  </pc:docChgLst>
  <pc:docChgLst>
    <pc:chgData name="Tiago Albano" userId="80e90b66211478b9" providerId="Windows Live" clId="Web-{AC21FFF4-8014-6444-98EA-A1438C61A3B9}"/>
    <pc:docChg chg="modSld">
      <pc:chgData name="Tiago Albano" userId="80e90b66211478b9" providerId="Windows Live" clId="Web-{AC21FFF4-8014-6444-98EA-A1438C61A3B9}" dt="2024-11-25T10:27:25.295" v="3" actId="20577"/>
      <pc:docMkLst>
        <pc:docMk/>
      </pc:docMkLst>
      <pc:sldChg chg="modSp">
        <pc:chgData name="Tiago Albano" userId="80e90b66211478b9" providerId="Windows Live" clId="Web-{AC21FFF4-8014-6444-98EA-A1438C61A3B9}" dt="2024-11-25T10:27:20.388" v="1" actId="20577"/>
        <pc:sldMkLst>
          <pc:docMk/>
          <pc:sldMk cId="89931997" sldId="286"/>
        </pc:sldMkLst>
        <pc:spChg chg="mod">
          <ac:chgData name="Tiago Albano" userId="80e90b66211478b9" providerId="Windows Live" clId="Web-{AC21FFF4-8014-6444-98EA-A1438C61A3B9}" dt="2024-11-25T10:27:20.388" v="1" actId="20577"/>
          <ac:spMkLst>
            <pc:docMk/>
            <pc:sldMk cId="89931997" sldId="286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AC21FFF4-8014-6444-98EA-A1438C61A3B9}" dt="2024-11-25T10:27:14.607" v="0" actId="20577"/>
        <pc:sldMkLst>
          <pc:docMk/>
          <pc:sldMk cId="798858348" sldId="287"/>
        </pc:sldMkLst>
        <pc:spChg chg="mod">
          <ac:chgData name="Tiago Albano" userId="80e90b66211478b9" providerId="Windows Live" clId="Web-{AC21FFF4-8014-6444-98EA-A1438C61A3B9}" dt="2024-11-25T10:27:14.607" v="0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">
        <pc:chgData name="Tiago Albano" userId="80e90b66211478b9" providerId="Windows Live" clId="Web-{AC21FFF4-8014-6444-98EA-A1438C61A3B9}" dt="2024-11-25T10:27:25.295" v="3" actId="20577"/>
        <pc:sldMkLst>
          <pc:docMk/>
          <pc:sldMk cId="648169692" sldId="288"/>
        </pc:sldMkLst>
        <pc:spChg chg="mod">
          <ac:chgData name="Tiago Albano" userId="80e90b66211478b9" providerId="Windows Live" clId="Web-{AC21FFF4-8014-6444-98EA-A1438C61A3B9}" dt="2024-11-25T10:27:25.295" v="3" actId="20577"/>
          <ac:spMkLst>
            <pc:docMk/>
            <pc:sldMk cId="648169692" sldId="28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Titel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Mijn spreekbeurt over</a:t>
            </a:r>
            <a:r>
              <a:rPr lang="mr-IN"/>
              <a:t>…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Groep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Naam</a:t>
            </a:r>
            <a:r>
              <a:rPr lang="en-US"/>
              <a:t> </a:t>
            </a:r>
            <a:r>
              <a:rPr lang="en-US" err="1"/>
              <a:t>Achternaam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Sleep </a:t>
            </a:r>
            <a:r>
              <a:rPr lang="en-US" err="1"/>
              <a:t>foto</a:t>
            </a:r>
            <a:r>
              <a:rPr lang="en-US"/>
              <a:t> in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vlak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Titel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je </a:t>
            </a:r>
            <a:r>
              <a:rPr lang="en-US" err="1"/>
              <a:t>onderwerp</a:t>
            </a:r>
            <a:r>
              <a:rPr lang="en-US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/>
              <a:t>Sleep </a:t>
            </a:r>
            <a:r>
              <a:rPr lang="en-US" err="1"/>
              <a:t>foto</a:t>
            </a:r>
            <a:r>
              <a:rPr lang="en-US"/>
              <a:t> in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vlak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Bijschrift</a:t>
            </a:r>
            <a:r>
              <a:rPr lang="en-US"/>
              <a:t> </a:t>
            </a:r>
            <a:r>
              <a:rPr lang="en-US" err="1"/>
              <a:t>foto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Sleep </a:t>
            </a:r>
            <a:r>
              <a:rPr lang="en-US" err="1"/>
              <a:t>foto</a:t>
            </a:r>
            <a:r>
              <a:rPr lang="en-US"/>
              <a:t> in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vlak</a:t>
            </a:r>
            <a:r>
              <a:rPr lang="en-US"/>
              <a:t> of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Bijschrift</a:t>
            </a:r>
            <a:r>
              <a:rPr lang="en-US"/>
              <a:t> </a:t>
            </a:r>
            <a:r>
              <a:rPr lang="en-US" err="1"/>
              <a:t>foto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Vraag</a:t>
            </a:r>
            <a:r>
              <a:rPr lang="en-US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antwoord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vraag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Vraag</a:t>
            </a:r>
            <a:r>
              <a:rPr lang="en-US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antwoord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err="1"/>
              <a:t>Schrijf</a:t>
            </a:r>
            <a:r>
              <a:rPr lang="en-US"/>
              <a:t> </a:t>
            </a:r>
            <a:r>
              <a:rPr lang="en-US" err="1"/>
              <a:t>vraag</a:t>
            </a:r>
            <a:r>
              <a:rPr lang="en-US"/>
              <a:t> </a:t>
            </a:r>
            <a:r>
              <a:rPr lang="en-US" err="1"/>
              <a:t>hier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2775284"/>
            <a:ext cx="6936730" cy="4082716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err="1"/>
              <a:t>Dit</a:t>
            </a:r>
            <a:r>
              <a:rPr lang="en-US"/>
              <a:t> was </a:t>
            </a:r>
            <a:r>
              <a:rPr lang="en-US" err="1"/>
              <a:t>mijn</a:t>
            </a:r>
            <a:r>
              <a:rPr lang="en-US"/>
              <a:t> </a:t>
            </a:r>
            <a:r>
              <a:rPr lang="en-US" err="1"/>
              <a:t>spreekbeurt</a:t>
            </a:r>
            <a:endParaRPr lang="en-US"/>
          </a:p>
        </p:txBody>
      </p:sp>
      <p:sp>
        <p:nvSpPr>
          <p:cNvPr id="4" name="Oval Callout 3"/>
          <p:cNvSpPr/>
          <p:nvPr userDrawn="1"/>
        </p:nvSpPr>
        <p:spPr>
          <a:xfrm>
            <a:off x="6128760" y="1821437"/>
            <a:ext cx="2832536" cy="1897800"/>
          </a:xfrm>
          <a:prstGeom prst="wedgeEllipseCallout">
            <a:avLst>
              <a:gd name="adj1" fmla="val -13309"/>
              <a:gd name="adj2" fmla="val 6309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87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Einde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Porcos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mr-IN" dirty="0">
                <a:latin typeface="Arial"/>
              </a:rPr>
              <a:t>A </a:t>
            </a:r>
            <a:r>
              <a:rPr lang="mr-IN" dirty="0" err="1">
                <a:latin typeface="Arial"/>
              </a:rPr>
              <a:t>minha</a:t>
            </a:r>
            <a:r>
              <a:rPr lang="mr-IN" dirty="0">
                <a:latin typeface="Arial"/>
              </a:rPr>
              <a:t> </a:t>
            </a:r>
            <a:r>
              <a:rPr lang="mr-IN" dirty="0" err="1">
                <a:latin typeface="Arial"/>
              </a:rPr>
              <a:t>apresentação</a:t>
            </a:r>
            <a:r>
              <a:rPr lang="mr-IN" dirty="0">
                <a:latin typeface="Arial"/>
              </a:rPr>
              <a:t> </a:t>
            </a:r>
            <a:r>
              <a:rPr lang="mr-IN" dirty="0" err="1">
                <a:latin typeface="Arial"/>
              </a:rPr>
              <a:t>sobre</a:t>
            </a:r>
            <a:r>
              <a:rPr lang="mr-IN" dirty="0">
                <a:latin typeface="Arial"/>
              </a:rPr>
              <a:t>…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 vert="horz" lIns="9000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Turma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número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Nome e </a:t>
            </a:r>
            <a:r>
              <a:rPr lang="en-US" dirty="0" err="1">
                <a:latin typeface="Arial"/>
                <a:cs typeface="Arial"/>
              </a:rPr>
              <a:t>apelido</a:t>
            </a:r>
            <a:endParaRPr lang="pt-PT" dirty="0" err="1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4592638" y="167"/>
            <a:ext cx="4551362" cy="6858000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err="1">
                <a:latin typeface="Arial"/>
                <a:cs typeface="Arial"/>
              </a:rPr>
              <a:t>Índice</a:t>
            </a:r>
            <a:r>
              <a:rPr lang="en-US">
                <a:latin typeface="Arial"/>
                <a:cs typeface="Arial"/>
              </a:rPr>
              <a:t> de conteúdos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Legenda da </a:t>
            </a:r>
            <a:r>
              <a:rPr lang="en-US" dirty="0" err="1">
                <a:latin typeface="Arial"/>
                <a:cs typeface="Arial"/>
              </a:rPr>
              <a:t>fotografia</a:t>
            </a:r>
            <a:endParaRPr lang="pt-PT" dirty="0" err="1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 vert="horz" lIns="216000" tIns="216000" rIns="21600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Legenda da </a:t>
            </a:r>
            <a:r>
              <a:rPr lang="en-US" dirty="0" err="1">
                <a:latin typeface="Arial"/>
                <a:cs typeface="Arial"/>
              </a:rPr>
              <a:t>fotografia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Questionário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Questionário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pt-PT" dirty="0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Pergunta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resposta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pt-PT" dirty="0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56" y="593291"/>
            <a:ext cx="8358724" cy="7432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E </a:t>
            </a:r>
            <a:r>
              <a:rPr lang="en-US" sz="3600" dirty="0" err="1">
                <a:latin typeface="Arial"/>
                <a:cs typeface="Arial"/>
              </a:rPr>
              <a:t>aqui</a:t>
            </a:r>
            <a:r>
              <a:rPr lang="en-US" sz="3600" dirty="0">
                <a:latin typeface="Arial"/>
                <a:cs typeface="Arial"/>
              </a:rPr>
              <a:t> termina a </a:t>
            </a:r>
            <a:r>
              <a:rPr lang="en-US" sz="3600" dirty="0" err="1">
                <a:latin typeface="Arial"/>
                <a:cs typeface="Arial"/>
              </a:rPr>
              <a:t>minha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apresentação</a:t>
            </a:r>
            <a:endParaRPr lang="pt-PT" sz="360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Adeus</a:t>
            </a:r>
            <a:r>
              <a:rPr lang="en-US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DBE74A0-2358-4D4B-AC8B-CF652989117C}" vid="{64A7CB6C-030B-594D-BCD7-16E8158C3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deheus-varkens </Template>
  <Application>Microsoft Office PowerPoint</Application>
  <PresentationFormat>Apresentação no Ecrã (4:3)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Kantoorthema</vt:lpstr>
      <vt:lpstr>Porcos</vt:lpstr>
      <vt:lpstr>Índice de conteúdos</vt:lpstr>
      <vt:lpstr>Apresentação do PowerPoint</vt:lpstr>
      <vt:lpstr>Questionário</vt:lpstr>
      <vt:lpstr>Questionário</vt:lpstr>
      <vt:lpstr>Pergunta 1</vt:lpstr>
      <vt:lpstr>Pergunta 1</vt:lpstr>
      <vt:lpstr>E aqui termina a minha apresentação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Knevel, Nina</dc:creator>
  <cp:revision>31</cp:revision>
  <dcterms:created xsi:type="dcterms:W3CDTF">2018-02-08T14:11:10Z</dcterms:created>
  <dcterms:modified xsi:type="dcterms:W3CDTF">2024-11-25T15:04:23Z</dcterms:modified>
</cp:coreProperties>
</file>